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62928-0DE2-D1A1-D00B-B1CF8F90B5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F199F0-5FA7-8DF7-0AB7-B60ACE2A12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2C81D-26AC-7698-8075-B1B09F3E6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5B67D-DD82-8B79-135B-0030A2D87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22ACE-0FED-3C1E-1761-8D6E3FA36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7335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5FBC4-F49F-C926-97D1-F137B71F3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ED3EBB-EF51-40E8-D0DD-7FCFC614A3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6D141-9641-DAF5-83BA-639BDA0BE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671A6-D698-7E96-9C3A-5ED47717E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83167-E490-D029-2C4E-BB4626C48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0949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BF4700-47DD-64E0-AB95-B9BBD3AA59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69D8D7-144C-9E32-4FC7-453EA4937D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9EF0A-266B-DD4C-BEC9-1127480E7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94CF3-0160-D823-9A07-F600AD5D9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D2087-FD9A-261C-2A64-EDEB5F8C7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2252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D0087-7F0A-50C1-0D39-E091945D8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ECCF-1E45-E220-C815-88C892399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44F6E-1D35-2443-6E56-077580C4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72F7F-39AD-AB45-5FCB-5A62A9EF7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E0E270-3FE5-2B66-444D-DCEC66D16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94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18953-1864-A626-F898-97E6CB4C4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2CC4D-1119-5AEF-C282-AD79644F0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DE5EC-167A-B1F3-C174-D105D40E8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A6FAA-9327-214F-1555-99E8DFC0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DE850-5A17-69EB-6415-4EC5DB62F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8620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19832-35D0-6B59-E32A-F76F14897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8450F-C04F-5C81-686E-3097CABC1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DD22E2-145E-0FF9-BE4D-1EC3E4AF2A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CB202D-7857-A61C-E1D8-2887F574C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0A840-6C08-AFE8-3923-9B72ADF3E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E2FEA0-5C84-3C65-623D-A600C450E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061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9D07-3E11-7ADA-841D-CF0427E03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78B20-CE81-1727-E68E-E5A3F6FD0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5237D8-9327-3E80-A466-7BCDFA349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51CF92-5D8C-BC54-30EF-E3AB878665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D6BF3A-8285-6F0E-9E47-282F29DCC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46D920-F142-F1DA-DE23-BB94552D7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DA56C7-15CE-6992-F864-CAFE32E5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C931DE-7EFC-8536-6C6F-9E72A2B0B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5717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FA9E9-C14B-F674-A43C-540535475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0C60D3-CFC3-E7F7-D0C3-4D5E64B25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DCC0F0-3B74-C106-1383-EF7BD7B95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05341-B826-5A14-A6F7-9F2B771E4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2231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E61E63-23ED-D94C-597D-642717AC4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A3A6D-E042-DAA4-AA76-F3BDBD856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9B6D3D-2E5D-C408-1F3D-D88993478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071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7AAB0-2E1E-295D-C042-C3C693C6F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73029-8C8A-5C39-89DC-84ADE6080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F2C9E-435A-0546-3EEF-B2C0677FBD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A1A55-BCB4-D85E-25AE-0922D8141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3D13B7-0E03-57A4-4C83-07389BD6B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B9AE65-4083-4597-94CC-EE967B7C0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6095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632CF-B136-4E66-05A5-6FE6FB6BA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083653-8190-88B8-C6E2-0523FF59DD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59B8B1-6658-7F08-0026-DDBD2636B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0245EC-02E4-5F84-982C-2C264C7D5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44CE23-4E89-FB85-0E55-25986128C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F8B5DF-89E9-B2BE-CF9D-60699A614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15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B037D9-66E4-E617-6A1F-8F9EA683A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4476C-682A-43D9-BC48-2A603FA62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F5842-7C1E-EFB5-0CD7-62F7D00F17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84E1E-8A81-405F-97E9-F1C0BE31B93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86D34-DEA1-81F9-7FB6-EB24F97E10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D82D1-9027-51A2-3363-C255C7A273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C7132-1466-43D2-AF47-452EFFBC75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020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61BF-FE6C-C329-C5BA-1E4790A0DF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4FF5AF-A154-28F8-7916-088428DE66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A476F2-E3D7-5131-F260-9969D0597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71" y="0"/>
            <a:ext cx="10442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37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6D904-546E-7CEE-AEE1-114C9ADCE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EA02C7-694F-87FD-2FF5-A0EF7BA6A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76984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F37E6-22F1-E544-87B2-9DC4DD10F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B1A223-37A6-7F66-6174-118C6CEAB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2840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330BE-FD78-718C-2C65-231CC3F1B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02AB52-B966-3F73-FFA4-EA0042F7B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17381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E034-3800-BBB5-1949-3D3823588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0514D6-D05E-1234-A9E4-514E93C7B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56642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2CC51-032F-C5F4-F116-115F61494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960604-2F64-1980-22A8-26182EB002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770914"/>
          </a:xfrm>
        </p:spPr>
      </p:pic>
    </p:spTree>
    <p:extLst>
      <p:ext uri="{BB962C8B-B14F-4D97-AF65-F5344CB8AC3E}">
        <p14:creationId xmlns:p14="http://schemas.microsoft.com/office/powerpoint/2010/main" val="420920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808A6-F9ED-5EB4-6911-97AC5DFE1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4FC98E-2E1B-6AAF-7458-3E196021D9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945087"/>
          </a:xfrm>
        </p:spPr>
      </p:pic>
    </p:spTree>
    <p:extLst>
      <p:ext uri="{BB962C8B-B14F-4D97-AF65-F5344CB8AC3E}">
        <p14:creationId xmlns:p14="http://schemas.microsoft.com/office/powerpoint/2010/main" val="2129118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2025-02-10T10:05:18Z</dcterms:created>
  <dcterms:modified xsi:type="dcterms:W3CDTF">2025-02-10T10:05:59Z</dcterms:modified>
</cp:coreProperties>
</file>

<file path=docProps/thumbnail.jpeg>
</file>